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54" autoAdjust="0"/>
  </p:normalViewPr>
  <p:slideViewPr>
    <p:cSldViewPr snapToGrid="0">
      <p:cViewPr varScale="1">
        <p:scale>
          <a:sx n="72" d="100"/>
          <a:sy n="72" d="100"/>
        </p:scale>
        <p:origin x="1104"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3" name="Video 15">
            <a:hlinkClick r:id="" action="ppaction://media"/>
            <a:extLst>
              <a:ext uri="{FF2B5EF4-FFF2-40B4-BE49-F238E27FC236}">
                <a16:creationId xmlns:a16="http://schemas.microsoft.com/office/drawing/2014/main" id="{E8B34FB3-B791-7560-9023-A5A8D899A371}"/>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3"/>
          <a:stretch>
            <a:fillRect/>
          </a:stretch>
        </p:blipFill>
        <p:spPr>
          <a:xfrm>
            <a:off x="3816706" y="361950"/>
            <a:ext cx="8241944" cy="6429375"/>
          </a:xfrm>
          <a:prstGeom prst="rect">
            <a:avLst/>
          </a:prstGeom>
        </p:spPr>
      </p:pic>
    </p:spTree>
    <p:extLst>
      <p:ext uri="{BB962C8B-B14F-4D97-AF65-F5344CB8AC3E}">
        <p14:creationId xmlns:p14="http://schemas.microsoft.com/office/powerpoint/2010/main" val="40443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3"/>
          <a:stretch>
            <a:fillRect/>
          </a:stretch>
        </p:blipFill>
        <p:spPr>
          <a:xfrm>
            <a:off x="5065047" y="267855"/>
            <a:ext cx="5667919" cy="6552508"/>
          </a:xfrm>
          <a:prstGeom prst="rect">
            <a:avLst/>
          </a:prstGeom>
        </p:spPr>
      </p:pic>
    </p:spTree>
    <p:extLst>
      <p:ext uri="{BB962C8B-B14F-4D97-AF65-F5344CB8AC3E}">
        <p14:creationId xmlns:p14="http://schemas.microsoft.com/office/powerpoint/2010/main" val="140117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1524003" y="1999615"/>
            <a:ext cx="9144000" cy="2764028"/>
          </a:xfrm>
        </p:spPr>
        <p:txBody>
          <a:bodyPr anchor="ctr">
            <a:normAutofit/>
          </a:bodyPr>
          <a:lstStyle/>
          <a:p>
            <a:r>
              <a:rPr lang="en-IN" sz="7200" dirty="0"/>
              <a:t>Conclusion</a:t>
            </a:r>
            <a:endParaRPr lang="en-US"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7">
            <a:hlinkClick r:id="" action="ppaction://media"/>
            <a:extLst>
              <a:ext uri="{FF2B5EF4-FFF2-40B4-BE49-F238E27FC236}">
                <a16:creationId xmlns:a16="http://schemas.microsoft.com/office/drawing/2014/main" id="{3C3A05BD-8F03-C994-2CA9-755928E18EF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9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100000">
                <p:cTn id="16" fill="hold" display="0">
                  <p:stCondLst>
                    <p:cond delay="indefinite"/>
                  </p:stCondLst>
                </p:cTn>
                <p:tgtEl>
                  <p:spTgt spid="3"/>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3" name="Video 10">
            <a:hlinkClick r:id="" action="ppaction://media"/>
            <a:extLst>
              <a:ext uri="{FF2B5EF4-FFF2-40B4-BE49-F238E27FC236}">
                <a16:creationId xmlns:a16="http://schemas.microsoft.com/office/drawing/2014/main" id="{DDEB733A-BE6D-213A-E2B8-08A3FFEA6C9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0" name="Video 29">
            <a:hlinkClick r:id="" action="ppaction://media"/>
            <a:extLst>
              <a:ext uri="{FF2B5EF4-FFF2-40B4-BE49-F238E27FC236}">
                <a16:creationId xmlns:a16="http://schemas.microsoft.com/office/drawing/2014/main" id="{F0B12E57-49AD-DBB4-ED6F-10FBA31DA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69565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354</TotalTime>
  <Words>1695</Words>
  <Application>Microsoft Office PowerPoint</Application>
  <PresentationFormat>Widescreen</PresentationFormat>
  <Paragraphs>169</Paragraphs>
  <Slides>14</Slides>
  <Notes>14</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98</cp:revision>
  <dcterms:created xsi:type="dcterms:W3CDTF">2024-04-12T08:56:33Z</dcterms:created>
  <dcterms:modified xsi:type="dcterms:W3CDTF">2024-04-13T17:52:41Z</dcterms:modified>
</cp:coreProperties>
</file>